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85" r:id="rId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E23C"/>
    <a:srgbClr val="63B2E3"/>
    <a:srgbClr val="0000BA"/>
    <a:srgbClr val="0BA2E3"/>
    <a:srgbClr val="35FF4E"/>
    <a:srgbClr val="7F70D6"/>
    <a:srgbClr val="D367D6"/>
    <a:srgbClr val="C9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1" autoAdjust="0"/>
  </p:normalViewPr>
  <p:slideViewPr>
    <p:cSldViewPr snapToGrid="0" snapToObjects="1">
      <p:cViewPr varScale="1">
        <p:scale>
          <a:sx n="44" d="100"/>
          <a:sy n="44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32C8-3E6F-4651-93E3-8B3C64D22D1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E526-C1A0-4C5D-A78E-4C726F4E96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40AF-D67E-5A40-B8F3-F237A255F1D2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071-023D-DF45-BB71-443F530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r>
              <a:rPr lang="en-US" baseline="0" dirty="0" smtClean="0"/>
              <a:t> A is getting organized and preparing the ground.</a:t>
            </a:r>
            <a:endParaRPr lang="en-US" dirty="0" smtClean="0"/>
          </a:p>
          <a:p>
            <a:r>
              <a:rPr lang="en-US" dirty="0" smtClean="0"/>
              <a:t>Many of the tasks in STARTUP</a:t>
            </a:r>
            <a:r>
              <a:rPr lang="en-US" baseline="0" dirty="0" smtClean="0"/>
              <a:t> A are only done o</a:t>
            </a:r>
            <a:r>
              <a:rPr lang="en-US" dirty="0" smtClean="0"/>
              <a:t>nce at the beginning of the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3" name="Picture 12" descr="EAFM_image_green3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" t="84639" r="-61" b="6253"/>
          <a:stretch/>
        </p:blipFill>
        <p:spPr>
          <a:xfrm>
            <a:off x="-5624" y="0"/>
            <a:ext cx="9155248" cy="605615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0" y="6403253"/>
            <a:ext cx="9143950" cy="454747"/>
            <a:chOff x="-23762" y="1927875"/>
            <a:chExt cx="9143950" cy="454747"/>
          </a:xfrm>
        </p:grpSpPr>
        <p:sp>
          <p:nvSpPr>
            <p:cNvPr id="16" name="Rectangle 15"/>
            <p:cNvSpPr/>
            <p:nvPr/>
          </p:nvSpPr>
          <p:spPr>
            <a:xfrm>
              <a:off x="2571749" y="1932096"/>
              <a:ext cx="6548439" cy="450526"/>
            </a:xfrm>
            <a:prstGeom prst="rect">
              <a:avLst/>
            </a:prstGeom>
            <a:solidFill>
              <a:srgbClr val="FFD01B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3762" y="1932096"/>
              <a:ext cx="6335960" cy="450526"/>
            </a:xfrm>
            <a:prstGeom prst="rect">
              <a:avLst/>
            </a:prstGeom>
            <a:solidFill>
              <a:srgbClr val="FFD01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122288" y="1972324"/>
              <a:ext cx="3777828" cy="4102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10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.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EAFM NEXT STEPS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6295209" y="1944864"/>
              <a:ext cx="450526" cy="416547"/>
            </a:xfrm>
            <a:prstGeom prst="triangle">
              <a:avLst/>
            </a:prstGeom>
            <a:solidFill>
              <a:srgbClr val="FFD0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3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007973"/>
            <a:ext cx="9144000" cy="1850027"/>
            <a:chOff x="0" y="5007973"/>
            <a:chExt cx="9144000" cy="1850027"/>
          </a:xfrm>
        </p:grpSpPr>
        <p:sp>
          <p:nvSpPr>
            <p:cNvPr id="8" name="Rectangle 7"/>
            <p:cNvSpPr/>
            <p:nvPr/>
          </p:nvSpPr>
          <p:spPr>
            <a:xfrm>
              <a:off x="0" y="5007973"/>
              <a:ext cx="9144000" cy="18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S_high-res.jp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" y="5245418"/>
              <a:ext cx="8227973" cy="1529932"/>
            </a:xfrm>
            <a:prstGeom prst="rect">
              <a:avLst/>
            </a:prstGeom>
          </p:spPr>
        </p:pic>
      </p:grpSp>
      <p:pic>
        <p:nvPicPr>
          <p:cNvPr id="10" name="Picture 9" descr="EAFM_image_green3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/>
          <a:stretch/>
        </p:blipFill>
        <p:spPr>
          <a:xfrm>
            <a:off x="864" y="0"/>
            <a:ext cx="9155248" cy="514976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64" y="3879056"/>
            <a:ext cx="9198000" cy="977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46050" y="1143548"/>
            <a:ext cx="9236100" cy="2087897"/>
          </a:xfrm>
        </p:spPr>
        <p:txBody>
          <a:bodyPr anchor="t">
            <a:norm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10. </a:t>
            </a:r>
            <a:r>
              <a:rPr lang="en-US" sz="6500" b="1" dirty="0" smtClean="0">
                <a:solidFill>
                  <a:srgbClr val="FFE23C"/>
                </a:solidFill>
                <a:latin typeface="Myriad Pro"/>
                <a:cs typeface="Myriad Pro"/>
              </a:rPr>
              <a:t>EAFM </a:t>
            </a:r>
            <a:br>
              <a:rPr lang="en-US" sz="6500" b="1" dirty="0" smtClean="0">
                <a:solidFill>
                  <a:srgbClr val="FFE23C"/>
                </a:solidFill>
                <a:latin typeface="Myriad Pro"/>
                <a:cs typeface="Myriad Pro"/>
              </a:rPr>
            </a:b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Next Steps </a:t>
            </a:r>
            <a:endParaRPr lang="en-US" sz="65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0264" y="4856157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Version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20000" y="2736000"/>
            <a:ext cx="8103099" cy="3235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/>
              <a:buChar char="•"/>
            </a:pPr>
            <a:r>
              <a:rPr lang="en-US" sz="2800" b="1" dirty="0" smtClean="0"/>
              <a:t>What are the challenges </a:t>
            </a:r>
            <a:r>
              <a:rPr lang="en-US" sz="2800" b="1" dirty="0"/>
              <a:t>and opportunities for </a:t>
            </a:r>
            <a:r>
              <a:rPr lang="en-US" sz="2800" b="1" dirty="0" smtClean="0"/>
              <a:t> </a:t>
            </a:r>
            <a:r>
              <a:rPr lang="en-US" sz="2800" b="1" dirty="0"/>
              <a:t>moving toward an </a:t>
            </a:r>
            <a:r>
              <a:rPr lang="en-US" sz="2800" b="1" dirty="0" smtClean="0"/>
              <a:t>EAFM?</a:t>
            </a:r>
          </a:p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/>
              <a:buChar char="•"/>
            </a:pPr>
            <a:r>
              <a:rPr lang="en-US" sz="2800" b="1" dirty="0" smtClean="0"/>
              <a:t>What are the benefits </a:t>
            </a:r>
            <a:r>
              <a:rPr lang="en-US" sz="2800" b="1" dirty="0"/>
              <a:t>of </a:t>
            </a:r>
            <a:r>
              <a:rPr lang="en-US" sz="2800" b="1" dirty="0" smtClean="0"/>
              <a:t>an EAFM?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222858"/>
            <a:ext cx="8458200" cy="102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Next Steps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0000" y="1964892"/>
            <a:ext cx="8424000" cy="570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797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96795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Next Steps 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718274"/>
            <a:ext cx="7380448" cy="5768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What </a:t>
            </a:r>
            <a:r>
              <a:rPr lang="en-US" sz="2800" b="1" dirty="0">
                <a:latin typeface="+mn-lt"/>
              </a:rPr>
              <a:t>are next steps </a:t>
            </a:r>
            <a:r>
              <a:rPr lang="en-US" sz="2800" b="1" dirty="0" smtClean="0">
                <a:latin typeface="+mn-lt"/>
              </a:rPr>
              <a:t>that can be taken </a:t>
            </a:r>
            <a:r>
              <a:rPr lang="en-US" sz="2800" b="1" dirty="0">
                <a:latin typeface="+mn-lt"/>
              </a:rPr>
              <a:t>to move toward an EAFM</a:t>
            </a:r>
            <a:r>
              <a:rPr lang="en-US" sz="2800" b="1" dirty="0" smtClean="0">
                <a:latin typeface="+mn-lt"/>
              </a:rPr>
              <a:t>?</a:t>
            </a:r>
          </a:p>
          <a:p>
            <a:pPr algn="l"/>
            <a:endParaRPr lang="en-US" sz="2800" b="1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What are ways </a:t>
            </a:r>
            <a:r>
              <a:rPr lang="en-US" sz="2800" b="1" dirty="0">
                <a:latin typeface="+mn-lt"/>
              </a:rPr>
              <a:t>to promote </a:t>
            </a:r>
            <a:r>
              <a:rPr lang="en-US" sz="2800" b="1" dirty="0" smtClean="0">
                <a:latin typeface="+mn-lt"/>
              </a:rPr>
              <a:t>an EAFM?</a:t>
            </a:r>
            <a:endParaRPr lang="en-US" sz="2800" b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2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86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Myriad Pro</vt:lpstr>
      <vt:lpstr>Office Theme</vt:lpstr>
      <vt:lpstr>10. EAFM  Next Steps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Worrall</dc:creator>
  <cp:keywords/>
  <dc:description/>
  <cp:lastModifiedBy>Derek Staples</cp:lastModifiedBy>
  <cp:revision>224</cp:revision>
  <cp:lastPrinted>2014-02-16T07:54:22Z</cp:lastPrinted>
  <dcterms:created xsi:type="dcterms:W3CDTF">2014-03-26T03:22:30Z</dcterms:created>
  <dcterms:modified xsi:type="dcterms:W3CDTF">2016-06-23T07:14:34Z</dcterms:modified>
  <cp:category/>
</cp:coreProperties>
</file>